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5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9" autoAdjust="0"/>
    <p:restoredTop sz="98843" autoAdjust="0"/>
  </p:normalViewPr>
  <p:slideViewPr>
    <p:cSldViewPr>
      <p:cViewPr>
        <p:scale>
          <a:sx n="70" d="100"/>
          <a:sy n="70" d="100"/>
        </p:scale>
        <p:origin x="-176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395AB2B-9D82-4AF6-8A1B-6265607A8E71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C7820A94-7840-48B1-AD31-305D1BECDAC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to.com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dublog.net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/newspaperlinks.com/voyager.com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google.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logster.com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rttech.com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converter.org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276600"/>
            <a:ext cx="8229600" cy="2819400"/>
          </a:xfrm>
        </p:spPr>
        <p:txBody>
          <a:bodyPr>
            <a:normAutofit/>
          </a:bodyPr>
          <a:lstStyle/>
          <a:p>
            <a:r>
              <a:rPr lang="en-US" sz="4400" i="1" dirty="0"/>
              <a:t>E</a:t>
            </a:r>
            <a:r>
              <a:rPr lang="en-US" sz="4400" i="1" dirty="0" smtClean="0"/>
              <a:t>xcellent tools for integrating </a:t>
            </a:r>
            <a:endParaRPr lang="en-US" sz="4400" i="1" dirty="0" smtClean="0"/>
          </a:p>
          <a:p>
            <a:r>
              <a:rPr lang="en-US" sz="4400" i="1" dirty="0" smtClean="0"/>
              <a:t>technology </a:t>
            </a:r>
            <a:r>
              <a:rPr lang="en-US" sz="4400" i="1" smtClean="0"/>
              <a:t>into </a:t>
            </a:r>
            <a:r>
              <a:rPr lang="en-US" sz="4400" i="1" smtClean="0"/>
              <a:t>classrooms.</a:t>
            </a:r>
            <a:endParaRPr lang="en-US" sz="44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010400" cy="19812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Web 2.0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Teacher </a:t>
            </a:r>
            <a:r>
              <a:rPr lang="en-US" sz="6000" dirty="0" smtClean="0"/>
              <a:t>Tools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8729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8386" y="-1143000"/>
            <a:ext cx="12192000" cy="845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09800" y="4724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Voice thread example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69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66800"/>
            <a:ext cx="10972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0" y="6324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http://animoto.com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63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0560" y="-1320422"/>
            <a:ext cx="11762984" cy="901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3048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http://edublog.net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4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990600"/>
            <a:ext cx="10591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5105400"/>
            <a:ext cx="4126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hlinkClick r:id="rId3"/>
              </a:rPr>
              <a:t>http://www/newspaperlinks.com/voyager.com</a:t>
            </a:r>
            <a:endParaRPr lang="en-US" sz="1500" dirty="0" smtClean="0">
              <a:solidFill>
                <a:srgbClr val="FFFFFF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14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218" y="-865910"/>
            <a:ext cx="12192000" cy="853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43800" y="60960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http://docs.</a:t>
            </a:r>
            <a:r>
              <a:rPr lang="en-US" sz="1600" dirty="0" err="1" smtClean="0">
                <a:hlinkClick r:id="rId3"/>
              </a:rPr>
              <a:t>google</a:t>
            </a:r>
            <a:r>
              <a:rPr lang="en-US" sz="1600" dirty="0" smtClean="0">
                <a:hlinkClick r:id="rId3"/>
              </a:rPr>
              <a:t>..com</a:t>
            </a:r>
            <a:endParaRPr lang="en-US" sz="16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9051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-1143000"/>
            <a:ext cx="9233848" cy="830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8400" y="6096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http://www1.teachertube.com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667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066800"/>
            <a:ext cx="12192000" cy="845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4600" y="228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http://prezi.com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81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011" y="-1066800"/>
            <a:ext cx="9714411" cy="807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54864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http://glogster.com</a:t>
            </a: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4436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1" y="-1295400"/>
            <a:ext cx="10134601" cy="845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95800" y="1524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3"/>
              </a:rPr>
              <a:t>http://www.wikispaces.com</a:t>
            </a:r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7578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600200"/>
            <a:ext cx="10591800" cy="876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3810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http://www.smarttech.com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143000"/>
            <a:ext cx="9448800" cy="830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86200" y="1524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http://mediaconverter.org</a:t>
            </a: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623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26" y="-1066800"/>
            <a:ext cx="9461326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6172200"/>
            <a:ext cx="312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http://voicethread.com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2451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109</TotalTime>
  <Words>48</Words>
  <Application>Microsoft Office PowerPoint</Application>
  <PresentationFormat>On-screen Show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BlackTie</vt:lpstr>
      <vt:lpstr>Web 2.0  Teacher Tools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halge</dc:creator>
  <cp:lastModifiedBy>halge</cp:lastModifiedBy>
  <cp:revision>20</cp:revision>
  <dcterms:created xsi:type="dcterms:W3CDTF">2011-06-21T21:50:15Z</dcterms:created>
  <dcterms:modified xsi:type="dcterms:W3CDTF">2011-06-21T23:40:26Z</dcterms:modified>
</cp:coreProperties>
</file>